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16" name="Slide Number Placeholder 15"/>
          <p:cNvSpPr>
            <a:spLocks noGrp="1"/>
          </p:cNvSpPr>
          <p:nvPr>
            <p:ph type="sldNum" sz="quarter" idx="11"/>
          </p:nvPr>
        </p:nvSpPr>
        <p:spPr/>
        <p:txBody>
          <a:bodyPr/>
          <a:lstStyle/>
          <a:p>
            <a:fld id="{CBE8DE34-2796-4D3F-A24A-AFFB903CD57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8DE34-2796-4D3F-A24A-AFFB903CD5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8DE34-2796-4D3F-A24A-AFFB903CD5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15" name="Slide Number Placeholder 14"/>
          <p:cNvSpPr>
            <a:spLocks noGrp="1"/>
          </p:cNvSpPr>
          <p:nvPr>
            <p:ph type="sldNum" sz="quarter" idx="11"/>
          </p:nvPr>
        </p:nvSpPr>
        <p:spPr/>
        <p:txBody>
          <a:bodyPr/>
          <a:lstStyle/>
          <a:p>
            <a:fld id="{CBE8DE34-2796-4D3F-A24A-AFFB903CD57B}"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13" name="Slide Number Placeholder 12"/>
          <p:cNvSpPr>
            <a:spLocks noGrp="1"/>
          </p:cNvSpPr>
          <p:nvPr>
            <p:ph type="sldNum" sz="quarter" idx="11"/>
          </p:nvPr>
        </p:nvSpPr>
        <p:spPr/>
        <p:txBody>
          <a:bodyPr/>
          <a:lstStyle/>
          <a:p>
            <a:fld id="{CBE8DE34-2796-4D3F-A24A-AFFB903CD57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9" name="Slide Number Placeholder 8"/>
          <p:cNvSpPr>
            <a:spLocks noGrp="1"/>
          </p:cNvSpPr>
          <p:nvPr>
            <p:ph type="sldNum" sz="quarter" idx="11"/>
          </p:nvPr>
        </p:nvSpPr>
        <p:spPr/>
        <p:txBody>
          <a:bodyPr/>
          <a:lstStyle/>
          <a:p>
            <a:fld id="{CBE8DE34-2796-4D3F-A24A-AFFB903CD57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15" name="Slide Number Placeholder 14"/>
          <p:cNvSpPr>
            <a:spLocks noGrp="1"/>
          </p:cNvSpPr>
          <p:nvPr>
            <p:ph type="sldNum" sz="quarter" idx="11"/>
          </p:nvPr>
        </p:nvSpPr>
        <p:spPr/>
        <p:txBody>
          <a:bodyPr/>
          <a:lstStyle/>
          <a:p>
            <a:fld id="{CBE8DE34-2796-4D3F-A24A-AFFB903CD57B}"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8" name="Slide Number Placeholder 7"/>
          <p:cNvSpPr>
            <a:spLocks noGrp="1"/>
          </p:cNvSpPr>
          <p:nvPr>
            <p:ph type="sldNum" sz="quarter" idx="11"/>
          </p:nvPr>
        </p:nvSpPr>
        <p:spPr/>
        <p:txBody>
          <a:bodyPr/>
          <a:lstStyle/>
          <a:p>
            <a:fld id="{CBE8DE34-2796-4D3F-A24A-AFFB903CD57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6" name="Slide Number Placeholder 5"/>
          <p:cNvSpPr>
            <a:spLocks noGrp="1"/>
          </p:cNvSpPr>
          <p:nvPr>
            <p:ph type="sldNum" sz="quarter" idx="11"/>
          </p:nvPr>
        </p:nvSpPr>
        <p:spPr/>
        <p:txBody>
          <a:bodyPr/>
          <a:lstStyle/>
          <a:p>
            <a:fld id="{CBE8DE34-2796-4D3F-A24A-AFFB903CD57B}" type="slidenum">
              <a:rPr lang="en-US" smtClean="0"/>
              <a:pPr/>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16" name="Slide Number Placeholder 15"/>
          <p:cNvSpPr>
            <a:spLocks noGrp="1"/>
          </p:cNvSpPr>
          <p:nvPr>
            <p:ph type="sldNum" sz="quarter" idx="11"/>
          </p:nvPr>
        </p:nvSpPr>
        <p:spPr/>
        <p:txBody>
          <a:bodyPr/>
          <a:lstStyle/>
          <a:p>
            <a:fld id="{CBE8DE34-2796-4D3F-A24A-AFFB903CD57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843013A4-A684-40F8-B5F7-6358A081A1A2}" type="datetimeFigureOut">
              <a:rPr lang="en-US" smtClean="0"/>
              <a:pPr/>
              <a:t>10/18/2013</a:t>
            </a:fld>
            <a:endParaRPr lang="en-US"/>
          </a:p>
        </p:txBody>
      </p:sp>
      <p:sp>
        <p:nvSpPr>
          <p:cNvPr id="14" name="Slide Number Placeholder 13"/>
          <p:cNvSpPr>
            <a:spLocks noGrp="1"/>
          </p:cNvSpPr>
          <p:nvPr>
            <p:ph type="sldNum" sz="quarter" idx="11"/>
          </p:nvPr>
        </p:nvSpPr>
        <p:spPr/>
        <p:txBody>
          <a:bodyPr/>
          <a:lstStyle/>
          <a:p>
            <a:fld id="{CBE8DE34-2796-4D3F-A24A-AFFB903CD57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843013A4-A684-40F8-B5F7-6358A081A1A2}" type="datetimeFigureOut">
              <a:rPr lang="en-US" smtClean="0"/>
              <a:pPr/>
              <a:t>10/18/2013</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CBE8DE34-2796-4D3F-A24A-AFFB903CD57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olarsystem.nasa.gov/missions/profile.cfm?MCode=PKB&amp;Display=ReadMore" TargetMode="External"/><Relationship Id="rId2" Type="http://schemas.openxmlformats.org/officeDocument/2006/relationships/hyperlink" Target="http://www.aerospaceguide.net/spacecraft/newhorizons.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Horizons</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Emily </a:t>
            </a:r>
            <a:r>
              <a:rPr lang="en-US" dirty="0" smtClean="0"/>
              <a:t>Linden</a:t>
            </a:r>
          </a:p>
          <a:p>
            <a:r>
              <a:rPr lang="en-US" smtClean="0"/>
              <a:t>Bear Elder</a:t>
            </a:r>
          </a:p>
        </p:txBody>
      </p:sp>
    </p:spTree>
    <p:extLst>
      <p:ext uri="{BB962C8B-B14F-4D97-AF65-F5344CB8AC3E}">
        <p14:creationId xmlns:p14="http://schemas.microsoft.com/office/powerpoint/2010/main" val="906499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sz="quarter" idx="13"/>
          </p:nvPr>
        </p:nvSpPr>
        <p:spPr/>
        <p:txBody>
          <a:bodyPr/>
          <a:lstStyle/>
          <a:p>
            <a:r>
              <a:rPr lang="en-US" dirty="0" smtClean="0"/>
              <a:t>Cassini’s objectives were flyby of Jupiter, examine the great red spot more extensively, and some missions regarding Saturn.</a:t>
            </a:r>
            <a:endParaRPr lang="en-US" dirty="0"/>
          </a:p>
        </p:txBody>
      </p:sp>
      <p:pic>
        <p:nvPicPr>
          <p:cNvPr id="1026" name="Picture 2"/>
          <p:cNvPicPr>
            <a:picLocks noGrp="1" noChangeAspect="1" noChangeArrowheads="1"/>
          </p:cNvPicPr>
          <p:nvPr>
            <p:ph sz="quarter" idx="14"/>
          </p:nvPr>
        </p:nvPicPr>
        <p:blipFill>
          <a:blip r:embed="rId2" cstate="print"/>
          <a:srcRect/>
          <a:stretch>
            <a:fillRect/>
          </a:stretch>
        </p:blipFill>
        <p:spPr bwMode="auto">
          <a:xfrm>
            <a:off x="4648200" y="838200"/>
            <a:ext cx="3922712" cy="294203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sz="quarter" idx="13"/>
          </p:nvPr>
        </p:nvSpPr>
        <p:spPr/>
        <p:txBody>
          <a:bodyPr>
            <a:normAutofit fontScale="85000" lnSpcReduction="20000"/>
          </a:bodyPr>
          <a:lstStyle/>
          <a:p>
            <a:r>
              <a:rPr lang="en-US" dirty="0" smtClean="0"/>
              <a:t>Scientists used the Cassini spacecraft to reveal Jupiter's magnetosphere, a vast, invisible whirling bubble of charged particles surrounding the planet. The data revealed how Jupiter interacts with particles from our Sun. The results helped scientists understand Earth's own magnetosphere, which shields us from harmful solar radiation. </a:t>
            </a:r>
            <a:endParaRPr lang="en-US" dirty="0"/>
          </a:p>
        </p:txBody>
      </p:sp>
      <p:sp>
        <p:nvSpPr>
          <p:cNvPr id="4" name="Content Placeholder 3"/>
          <p:cNvSpPr>
            <a:spLocks noGrp="1"/>
          </p:cNvSpPr>
          <p:nvPr>
            <p:ph sz="quarter" idx="14"/>
          </p:nvPr>
        </p:nvSpPr>
        <p:spPr/>
        <p:txBody>
          <a:bodyPr/>
          <a:lstStyle/>
          <a:p>
            <a:r>
              <a:rPr lang="en-US" dirty="0" smtClean="0"/>
              <a:t>Cassini also revealed Jupiter's radiation belts to be much harsher than expected -- information that will help engineers protect future robotic spacecraft -- and spotted new details in Jupiter's auroras.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lstStyle/>
          <a:p>
            <a:endParaRPr lang="en-US"/>
          </a:p>
        </p:txBody>
      </p:sp>
      <p:pic>
        <p:nvPicPr>
          <p:cNvPr id="2050" name="Picture 2"/>
          <p:cNvPicPr>
            <a:picLocks noGrp="1" noChangeAspect="1" noChangeArrowheads="1"/>
          </p:cNvPicPr>
          <p:nvPr>
            <p:ph sz="quarter" idx="14"/>
          </p:nvPr>
        </p:nvPicPr>
        <p:blipFill>
          <a:blip r:embed="rId2" cstate="print"/>
          <a:srcRect/>
          <a:stretch>
            <a:fillRect/>
          </a:stretch>
        </p:blipFill>
        <p:spPr bwMode="auto">
          <a:xfrm>
            <a:off x="4840014" y="0"/>
            <a:ext cx="4303986" cy="3200400"/>
          </a:xfrm>
          <a:prstGeom prst="rect">
            <a:avLst/>
          </a:prstGeom>
          <a:noFill/>
          <a:ln w="9525">
            <a:noFill/>
            <a:miter lim="800000"/>
            <a:headEnd/>
            <a:tailEnd/>
          </a:ln>
        </p:spPr>
      </p:pic>
      <p:pic>
        <p:nvPicPr>
          <p:cNvPr id="2052" name="Picture 4" descr="Jupiter Portrait"/>
          <p:cNvPicPr>
            <a:picLocks noChangeAspect="1" noChangeArrowheads="1"/>
          </p:cNvPicPr>
          <p:nvPr/>
        </p:nvPicPr>
        <p:blipFill>
          <a:blip r:embed="rId3" cstate="print"/>
          <a:srcRect/>
          <a:stretch>
            <a:fillRect/>
          </a:stretch>
        </p:blipFill>
        <p:spPr bwMode="auto">
          <a:xfrm>
            <a:off x="0" y="1181098"/>
            <a:ext cx="4724400" cy="354330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Leaving </a:t>
            </a:r>
            <a:r>
              <a:rPr lang="en-US" dirty="0"/>
              <a:t>Earth faster than any other spacecraft to </a:t>
            </a:r>
            <a:r>
              <a:rPr lang="en-US" dirty="0" smtClean="0"/>
              <a:t>date</a:t>
            </a:r>
          </a:p>
          <a:p>
            <a:r>
              <a:rPr lang="en-US" dirty="0" smtClean="0"/>
              <a:t>First spacecraft to be launched directly </a:t>
            </a:r>
            <a:r>
              <a:rPr lang="en-US" dirty="0"/>
              <a:t>into a solar escape </a:t>
            </a:r>
            <a:r>
              <a:rPr lang="en-US" dirty="0" smtClean="0"/>
              <a:t>trajectory</a:t>
            </a:r>
          </a:p>
          <a:p>
            <a:r>
              <a:rPr lang="en-US" dirty="0" smtClean="0"/>
              <a:t>Launched </a:t>
            </a:r>
            <a:r>
              <a:rPr lang="en-US" dirty="0"/>
              <a:t>on January 19, 2006. </a:t>
            </a:r>
            <a:r>
              <a:rPr lang="en-US" dirty="0" smtClean="0"/>
              <a:t>It flew by Jupiter </a:t>
            </a:r>
            <a:r>
              <a:rPr lang="en-US" dirty="0"/>
              <a:t>on February 28, 2007 at 5:43:40 </a:t>
            </a:r>
            <a:r>
              <a:rPr lang="en-US" dirty="0" smtClean="0"/>
              <a:t>(to the exact time)</a:t>
            </a:r>
          </a:p>
        </p:txBody>
      </p:sp>
      <p:sp>
        <p:nvSpPr>
          <p:cNvPr id="3" name="Title 2"/>
          <p:cNvSpPr>
            <a:spLocks noGrp="1"/>
          </p:cNvSpPr>
          <p:nvPr>
            <p:ph type="title"/>
          </p:nvPr>
        </p:nvSpPr>
        <p:spPr/>
        <p:txBody>
          <a:bodyPr/>
          <a:lstStyle/>
          <a:p>
            <a:r>
              <a:rPr lang="en-US" dirty="0" smtClean="0"/>
              <a:t>Background</a:t>
            </a:r>
            <a:endParaRPr lang="en-US" dirty="0"/>
          </a:p>
        </p:txBody>
      </p:sp>
    </p:spTree>
    <p:extLst>
      <p:ext uri="{BB962C8B-B14F-4D97-AF65-F5344CB8AC3E}">
        <p14:creationId xmlns:p14="http://schemas.microsoft.com/office/powerpoint/2010/main" val="2117539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2200" y="762000"/>
            <a:ext cx="6096000" cy="3657599"/>
          </a:xfrm>
        </p:spPr>
        <p:txBody>
          <a:bodyPr/>
          <a:lstStyle/>
          <a:p>
            <a:r>
              <a:rPr lang="en-US" dirty="0" smtClean="0"/>
              <a:t>Uses </a:t>
            </a:r>
            <a:r>
              <a:rPr lang="en-US" dirty="0"/>
              <a:t>a plutonium-powered radioisotope thermoelectric generator </a:t>
            </a:r>
            <a:endParaRPr lang="en-US" dirty="0" smtClean="0"/>
          </a:p>
          <a:p>
            <a:r>
              <a:rPr lang="en-US" dirty="0" smtClean="0"/>
              <a:t>Rex </a:t>
            </a:r>
          </a:p>
          <a:p>
            <a:r>
              <a:rPr lang="en-US" dirty="0" smtClean="0"/>
              <a:t>SDC</a:t>
            </a:r>
          </a:p>
          <a:p>
            <a:r>
              <a:rPr lang="en-US" dirty="0" smtClean="0"/>
              <a:t>LORRI  (Long </a:t>
            </a:r>
            <a:r>
              <a:rPr lang="en-US" dirty="0"/>
              <a:t>Range Reconnaissance </a:t>
            </a:r>
            <a:r>
              <a:rPr lang="en-US" dirty="0" smtClean="0"/>
              <a:t>Imager) </a:t>
            </a:r>
          </a:p>
          <a:p>
            <a:r>
              <a:rPr lang="en-US" dirty="0"/>
              <a:t>478 kilograms (1,054 pounds) at </a:t>
            </a:r>
            <a:r>
              <a:rPr lang="en-US" dirty="0" smtClean="0"/>
              <a:t>launch</a:t>
            </a:r>
          </a:p>
          <a:p>
            <a:r>
              <a:rPr lang="en-US" dirty="0" smtClean="0"/>
              <a:t>0.7 </a:t>
            </a:r>
            <a:r>
              <a:rPr lang="en-US" dirty="0"/>
              <a:t>m (27 inches) tall, 2.1 m (83 inches) long and 2.7 m (108 inches) at its widest.</a:t>
            </a:r>
          </a:p>
          <a:p>
            <a:endParaRPr lang="en-US" dirty="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Details of Spacecraft</a:t>
            </a:r>
            <a:endParaRPr lang="en-US" dirty="0"/>
          </a:p>
        </p:txBody>
      </p:sp>
    </p:spTree>
    <p:extLst>
      <p:ext uri="{BB962C8B-B14F-4D97-AF65-F5344CB8AC3E}">
        <p14:creationId xmlns:p14="http://schemas.microsoft.com/office/powerpoint/2010/main" val="2361323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600325"/>
            <a:ext cx="2837234"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7331" y="0"/>
            <a:ext cx="6006669" cy="4419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5356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5943600"/>
            <a:ext cx="7543800" cy="914400"/>
          </a:xfrm>
        </p:spPr>
        <p:txBody>
          <a:bodyPr/>
          <a:lstStyle/>
          <a:p>
            <a:r>
              <a:rPr lang="en-US" dirty="0" smtClean="0"/>
              <a:t>Results</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586163" cy="323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733800" y="381000"/>
            <a:ext cx="2971800" cy="1477328"/>
          </a:xfrm>
          <a:prstGeom prst="rect">
            <a:avLst/>
          </a:prstGeom>
          <a:noFill/>
        </p:spPr>
        <p:txBody>
          <a:bodyPr wrap="square" rtlCol="0">
            <a:spAutoFit/>
          </a:bodyPr>
          <a:lstStyle/>
          <a:p>
            <a:r>
              <a:rPr lang="en-US" dirty="0" smtClean="0"/>
              <a:t>Pluto is depicted by the white arrow. The distance is 4.2 billion kilometers (2.6 billion miles) from the spacecraft.</a:t>
            </a:r>
            <a:endParaRPr lang="en-US"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31897"/>
            <a:ext cx="6248400"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553200" y="3429000"/>
            <a:ext cx="2133600" cy="1754326"/>
          </a:xfrm>
          <a:prstGeom prst="rect">
            <a:avLst/>
          </a:prstGeom>
          <a:noFill/>
        </p:spPr>
        <p:txBody>
          <a:bodyPr wrap="square" rtlCol="0">
            <a:spAutoFit/>
          </a:bodyPr>
          <a:lstStyle/>
          <a:p>
            <a:r>
              <a:rPr lang="en-US" dirty="0" smtClean="0"/>
              <a:t>Huge cyclonic storms, the Great Red Spot and the Little Red Spot, and wispy cloud patterns.</a:t>
            </a:r>
            <a:endParaRPr lang="en-US" dirty="0"/>
          </a:p>
        </p:txBody>
      </p:sp>
    </p:spTree>
    <p:extLst>
      <p:ext uri="{BB962C8B-B14F-4D97-AF65-F5344CB8AC3E}">
        <p14:creationId xmlns:p14="http://schemas.microsoft.com/office/powerpoint/2010/main" val="379121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5943600"/>
            <a:ext cx="7543800" cy="914400"/>
          </a:xfrm>
        </p:spPr>
        <p:txBody>
          <a:bodyPr/>
          <a:lstStyle/>
          <a:p>
            <a:r>
              <a:rPr lang="en-US" dirty="0" smtClean="0"/>
              <a:t>Results</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4932784"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05400" y="228600"/>
            <a:ext cx="3276600" cy="1200329"/>
          </a:xfrm>
          <a:prstGeom prst="rect">
            <a:avLst/>
          </a:prstGeom>
          <a:noFill/>
        </p:spPr>
        <p:txBody>
          <a:bodyPr wrap="square" rtlCol="0">
            <a:spAutoFit/>
          </a:bodyPr>
          <a:lstStyle/>
          <a:p>
            <a:r>
              <a:rPr lang="en-US" dirty="0" smtClean="0"/>
              <a:t>To the left is Io, the volcanic moon; and on Jupiter is the shadow of Ganymede as it passes over Jupiter. </a:t>
            </a:r>
            <a:endParaRPr lang="en-US"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2514599"/>
            <a:ext cx="3552825" cy="355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42925" y="3733800"/>
            <a:ext cx="4191000" cy="646331"/>
          </a:xfrm>
          <a:prstGeom prst="rect">
            <a:avLst/>
          </a:prstGeom>
          <a:noFill/>
        </p:spPr>
        <p:txBody>
          <a:bodyPr wrap="square" rtlCol="0">
            <a:spAutoFit/>
          </a:bodyPr>
          <a:lstStyle/>
          <a:p>
            <a:r>
              <a:rPr lang="en-US" dirty="0" smtClean="0"/>
              <a:t>New Horizon took a picture of Io when its </a:t>
            </a:r>
            <a:r>
              <a:rPr lang="en-US" dirty="0" err="1" smtClean="0"/>
              <a:t>volcanoe</a:t>
            </a:r>
            <a:r>
              <a:rPr lang="en-US" dirty="0" smtClean="0"/>
              <a:t>  </a:t>
            </a:r>
            <a:r>
              <a:rPr lang="en-US" dirty="0" err="1" smtClean="0"/>
              <a:t>Tvashtar</a:t>
            </a:r>
            <a:r>
              <a:rPr lang="en-US" dirty="0" smtClean="0"/>
              <a:t> erupted.</a:t>
            </a:r>
            <a:endParaRPr lang="en-US" dirty="0"/>
          </a:p>
        </p:txBody>
      </p:sp>
    </p:spTree>
    <p:extLst>
      <p:ext uri="{BB962C8B-B14F-4D97-AF65-F5344CB8AC3E}">
        <p14:creationId xmlns:p14="http://schemas.microsoft.com/office/powerpoint/2010/main" val="630299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hlinkClick r:id="rId2"/>
              </a:rPr>
              <a:t>http://</a:t>
            </a:r>
            <a:r>
              <a:rPr lang="en-US" dirty="0" smtClean="0">
                <a:hlinkClick r:id="rId2"/>
              </a:rPr>
              <a:t>www.aerospaceguide.net/spacecraft/newhorizons.html</a:t>
            </a:r>
            <a:endParaRPr lang="en-US" dirty="0" smtClean="0"/>
          </a:p>
          <a:p>
            <a:r>
              <a:rPr lang="en-US" dirty="0">
                <a:hlinkClick r:id="rId3"/>
              </a:rPr>
              <a:t>http://</a:t>
            </a:r>
            <a:r>
              <a:rPr lang="en-US" dirty="0" smtClean="0">
                <a:hlinkClick r:id="rId3"/>
              </a:rPr>
              <a:t>solarsystem.nasa.gov/missions/profile.cfm?MCode=PKB&amp;Display=ReadMore</a:t>
            </a:r>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Work Cited</a:t>
            </a:r>
            <a:endParaRPr lang="en-US" dirty="0"/>
          </a:p>
        </p:txBody>
      </p:sp>
    </p:spTree>
    <p:extLst>
      <p:ext uri="{BB962C8B-B14F-4D97-AF65-F5344CB8AC3E}">
        <p14:creationId xmlns:p14="http://schemas.microsoft.com/office/powerpoint/2010/main" val="24078525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Cassini</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Bear Elder</a:t>
            </a:r>
          </a:p>
          <a:p>
            <a:r>
              <a:rPr lang="en-US" dirty="0" smtClean="0"/>
              <a:t>Emily Linden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Spacecraft Details</a:t>
            </a:r>
            <a:endParaRPr lang="en-US" dirty="0"/>
          </a:p>
        </p:txBody>
      </p:sp>
      <p:sp>
        <p:nvSpPr>
          <p:cNvPr id="7" name="Content Placeholder 6"/>
          <p:cNvSpPr>
            <a:spLocks noGrp="1"/>
          </p:cNvSpPr>
          <p:nvPr>
            <p:ph sz="quarter" idx="13"/>
          </p:nvPr>
        </p:nvSpPr>
        <p:spPr/>
        <p:txBody>
          <a:bodyPr/>
          <a:lstStyle/>
          <a:p>
            <a:r>
              <a:rPr lang="en-US" dirty="0" smtClean="0"/>
              <a:t>The orbiter is about the same size as a 30 passenger school bus. It weighs roughly 5,650 kg (6 tons)</a:t>
            </a:r>
          </a:p>
          <a:p>
            <a:endParaRPr lang="en-US" dirty="0"/>
          </a:p>
        </p:txBody>
      </p:sp>
      <p:sp>
        <p:nvSpPr>
          <p:cNvPr id="8" name="Content Placeholder 7"/>
          <p:cNvSpPr>
            <a:spLocks noGrp="1"/>
          </p:cNvSpPr>
          <p:nvPr>
            <p:ph sz="quarter" idx="14"/>
          </p:nvPr>
        </p:nvSpPr>
        <p:spPr/>
        <p:txBody>
          <a:bodyPr>
            <a:normAutofit fontScale="85000" lnSpcReduction="20000"/>
          </a:bodyPr>
          <a:lstStyle/>
          <a:p>
            <a:r>
              <a:rPr lang="en-US" dirty="0" smtClean="0"/>
              <a:t>Cassini's instrumentation consists of: a radar </a:t>
            </a:r>
            <a:r>
              <a:rPr lang="en-US" dirty="0" err="1" smtClean="0"/>
              <a:t>mapper</a:t>
            </a:r>
            <a:r>
              <a:rPr lang="en-US" dirty="0" smtClean="0"/>
              <a:t>, a CCD imaging system, a visible/infrared mapping spectrometer, a composite infrared spectrometer, a cosmic dust analyzer, a radio and plasma wave experiment, a plasma spectrometer, an ultraviolet imaging spectrograph, a magnetometer, an ion/neutral mass spectrometer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68</TotalTime>
  <Words>361</Words>
  <Application>Microsoft Office PowerPoint</Application>
  <PresentationFormat>On-screen Show (4:3)</PresentationFormat>
  <Paragraphs>36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Elemental</vt:lpstr>
      <vt:lpstr>New Horizons</vt:lpstr>
      <vt:lpstr>Background</vt:lpstr>
      <vt:lpstr>Details of Spacecraft</vt:lpstr>
      <vt:lpstr>PowerPoint Presentation</vt:lpstr>
      <vt:lpstr>Results</vt:lpstr>
      <vt:lpstr>Results</vt:lpstr>
      <vt:lpstr>Work Cited</vt:lpstr>
      <vt:lpstr>Cassini</vt:lpstr>
      <vt:lpstr>Spacecraft Details</vt:lpstr>
      <vt:lpstr>Objectives</vt:lpstr>
      <vt:lpstr>Results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Horizons</dc:title>
  <dc:creator>Daniel Faught</dc:creator>
  <cp:lastModifiedBy>vci</cp:lastModifiedBy>
  <cp:revision>8</cp:revision>
  <dcterms:created xsi:type="dcterms:W3CDTF">2013-10-17T13:15:47Z</dcterms:created>
  <dcterms:modified xsi:type="dcterms:W3CDTF">2013-10-18T12:59:23Z</dcterms:modified>
</cp:coreProperties>
</file>